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C5C9BFA-A290-4B8C-8679-82CFA58EFE11}" type="datetimeFigureOut">
              <a:rPr lang="cs-CZ" smtClean="0"/>
              <a:t>5.6.2014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49CCE4-A4E9-4FD0-BF9E-7EB1CEB11D4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Wolfram </a:t>
            </a:r>
            <a:r>
              <a:rPr lang="cs-CZ" dirty="0" err="1" smtClean="0"/>
              <a:t>Mathematica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Formátování textu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790875"/>
          </a:xfrm>
        </p:spPr>
        <p:txBody>
          <a:bodyPr/>
          <a:lstStyle/>
          <a:p>
            <a:r>
              <a:rPr lang="cs-CZ" dirty="0" smtClean="0"/>
              <a:t>Dokument se dělí do buněk, každá buňka je v nějakém stylu</a:t>
            </a:r>
          </a:p>
          <a:p>
            <a:pPr lvl="1"/>
            <a:r>
              <a:rPr lang="cs-CZ" dirty="0" smtClean="0"/>
              <a:t>Nadpis</a:t>
            </a:r>
          </a:p>
          <a:p>
            <a:pPr lvl="1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Input/</a:t>
            </a:r>
            <a:r>
              <a:rPr lang="cs-CZ" dirty="0" err="1" smtClean="0"/>
              <a:t>Output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77057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430835"/>
          </a:xfrm>
        </p:spPr>
        <p:txBody>
          <a:bodyPr/>
          <a:lstStyle/>
          <a:p>
            <a:r>
              <a:rPr lang="cs-CZ" smtClean="0"/>
              <a:t>Změna stylu</a:t>
            </a:r>
          </a:p>
          <a:p>
            <a:pPr lvl="1"/>
            <a:r>
              <a:rPr lang="cs-CZ" smtClean="0"/>
              <a:t>Lze provést několika způsoby, následující je nejrychleší:</a:t>
            </a:r>
          </a:p>
          <a:p>
            <a:pPr lvl="1"/>
            <a:r>
              <a:rPr lang="cs-CZ" smtClean="0"/>
              <a:t>Pravé tlačítko myši na boční buňkové závorce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77072"/>
            <a:ext cx="45053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Šipka doleva 5"/>
          <p:cNvSpPr/>
          <p:nvPr/>
        </p:nvSpPr>
        <p:spPr>
          <a:xfrm rot="20410973">
            <a:off x="5538379" y="4380724"/>
            <a:ext cx="108012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prvky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578" y="1556792"/>
            <a:ext cx="5965165" cy="471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leva 4"/>
          <p:cNvSpPr/>
          <p:nvPr/>
        </p:nvSpPr>
        <p:spPr>
          <a:xfrm rot="13598235">
            <a:off x="3155547" y="1030826"/>
            <a:ext cx="864096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 rot="194641">
            <a:off x="6175011" y="3770801"/>
            <a:ext cx="192079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buněk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646237"/>
            <a:ext cx="5122912" cy="4526280"/>
          </a:xfrm>
        </p:spPr>
        <p:txBody>
          <a:bodyPr/>
          <a:lstStyle/>
          <a:p>
            <a:r>
              <a:rPr lang="cs-CZ" dirty="0" smtClean="0"/>
              <a:t>Nejčastěji se používají:</a:t>
            </a:r>
          </a:p>
          <a:p>
            <a:pPr lvl="1"/>
            <a:r>
              <a:rPr lang="cs-CZ" dirty="0" smtClean="0"/>
              <a:t>Input/</a:t>
            </a:r>
            <a:r>
              <a:rPr lang="cs-CZ" dirty="0" err="1" smtClean="0"/>
              <a:t>Output</a:t>
            </a:r>
            <a:endParaRPr lang="cs-CZ" dirty="0" smtClean="0"/>
          </a:p>
          <a:p>
            <a:pPr lvl="1"/>
            <a:r>
              <a:rPr lang="cs-CZ" dirty="0" smtClean="0"/>
              <a:t>Text</a:t>
            </a:r>
          </a:p>
          <a:p>
            <a:pPr lvl="1"/>
            <a:r>
              <a:rPr lang="cs-CZ" dirty="0" err="1" smtClean="0"/>
              <a:t>Title</a:t>
            </a:r>
            <a:endParaRPr lang="cs-CZ" dirty="0" smtClean="0"/>
          </a:p>
          <a:p>
            <a:pPr lvl="1"/>
            <a:r>
              <a:rPr lang="cs-CZ" dirty="0" err="1" smtClean="0"/>
              <a:t>Subtitle</a:t>
            </a:r>
            <a:endParaRPr lang="cs-CZ" dirty="0" smtClean="0"/>
          </a:p>
          <a:p>
            <a:pPr lvl="1"/>
            <a:r>
              <a:rPr lang="cs-CZ" dirty="0" err="1" smtClean="0"/>
              <a:t>Section</a:t>
            </a:r>
            <a:endParaRPr lang="cs-CZ" dirty="0" smtClean="0"/>
          </a:p>
          <a:p>
            <a:pPr lvl="1"/>
            <a:r>
              <a:rPr lang="cs-CZ" dirty="0" err="1" smtClean="0"/>
              <a:t>Subsection</a:t>
            </a:r>
            <a:endParaRPr lang="cs-CZ" dirty="0" smtClean="0"/>
          </a:p>
          <a:p>
            <a:pPr lvl="1"/>
            <a:r>
              <a:rPr lang="cs-CZ" dirty="0" smtClean="0"/>
              <a:t>Program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19335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Buňky a jejich celky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82763"/>
          </a:xfrm>
        </p:spPr>
        <p:txBody>
          <a:bodyPr/>
          <a:lstStyle/>
          <a:p>
            <a:r>
              <a:rPr lang="cs-CZ" dirty="0" smtClean="0"/>
              <a:t>Buňky se sdružují do celků, podle úrovní kapitol</a:t>
            </a:r>
          </a:p>
          <a:p>
            <a:pPr lvl="1"/>
            <a:r>
              <a:rPr lang="cs-CZ" dirty="0" smtClean="0"/>
              <a:t>Lze je zavírat a otevírat pomocí </a:t>
            </a:r>
            <a:r>
              <a:rPr lang="cs-CZ" dirty="0" err="1" smtClean="0"/>
              <a:t>openerů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5648325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leva 4"/>
          <p:cNvSpPr/>
          <p:nvPr/>
        </p:nvSpPr>
        <p:spPr>
          <a:xfrm rot="12137419">
            <a:off x="1638149" y="4315850"/>
            <a:ext cx="1012661" cy="676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 rot="9142576">
            <a:off x="2006851" y="5641427"/>
            <a:ext cx="1012661" cy="676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Assistant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4546848" cy="4526280"/>
          </a:xfrm>
        </p:spPr>
        <p:txBody>
          <a:bodyPr/>
          <a:lstStyle/>
          <a:p>
            <a:r>
              <a:rPr lang="cs-CZ" dirty="0" smtClean="0"/>
              <a:t>S buňkami se snadno manipuluje pomocí asistenta</a:t>
            </a:r>
          </a:p>
          <a:p>
            <a:pPr lvl="1"/>
            <a:r>
              <a:rPr lang="cs-CZ" dirty="0" smtClean="0"/>
              <a:t>Otevírání</a:t>
            </a:r>
          </a:p>
          <a:p>
            <a:pPr lvl="1"/>
            <a:r>
              <a:rPr lang="cs-CZ" dirty="0" smtClean="0"/>
              <a:t>Slučování</a:t>
            </a:r>
          </a:p>
          <a:p>
            <a:pPr lvl="1"/>
            <a:r>
              <a:rPr lang="cs-CZ" dirty="0" smtClean="0"/>
              <a:t>Dělení</a:t>
            </a:r>
          </a:p>
          <a:p>
            <a:pPr lvl="1"/>
            <a:r>
              <a:rPr lang="cs-CZ" dirty="0" smtClean="0"/>
              <a:t>Styly</a:t>
            </a:r>
          </a:p>
          <a:p>
            <a:pPr lvl="1"/>
            <a:r>
              <a:rPr lang="cs-CZ" dirty="0" smtClean="0"/>
              <a:t>mazání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44824"/>
            <a:ext cx="26098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leva 4"/>
          <p:cNvSpPr/>
          <p:nvPr/>
        </p:nvSpPr>
        <p:spPr>
          <a:xfrm rot="11185121">
            <a:off x="5043809" y="4731153"/>
            <a:ext cx="144016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</TotalTime>
  <Words>92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Lití písma</vt:lpstr>
      <vt:lpstr> Wolfram Mathematica</vt:lpstr>
      <vt:lpstr>Základní prvky</vt:lpstr>
      <vt:lpstr>Základní prvky</vt:lpstr>
      <vt:lpstr>Základní prvky</vt:lpstr>
      <vt:lpstr>Typy buněk</vt:lpstr>
      <vt:lpstr>Buňky a jejich celky</vt:lpstr>
      <vt:lpstr>Class Assistant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Wolfram Mathematica</dc:title>
  <dc:creator>admin</dc:creator>
  <cp:lastModifiedBy>admin</cp:lastModifiedBy>
  <cp:revision>8</cp:revision>
  <dcterms:created xsi:type="dcterms:W3CDTF">2014-06-05T19:07:48Z</dcterms:created>
  <dcterms:modified xsi:type="dcterms:W3CDTF">2014-06-05T19:31:04Z</dcterms:modified>
</cp:coreProperties>
</file>